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62" r:id="rId5"/>
    <p:sldId id="263" r:id="rId6"/>
    <p:sldId id="259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A58B7-3368-4304-9D99-08D323C6F22C}" type="datetimeFigureOut">
              <a:rPr lang="pt-BR" smtClean="0"/>
              <a:t>03/09/2019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5151A-F222-4321-8513-9C562860036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1297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A58B7-3368-4304-9D99-08D323C6F22C}" type="datetimeFigureOut">
              <a:rPr lang="pt-BR" smtClean="0"/>
              <a:t>03/09/2019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5151A-F222-4321-8513-9C562860036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18898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A58B7-3368-4304-9D99-08D323C6F22C}" type="datetimeFigureOut">
              <a:rPr lang="pt-BR" smtClean="0"/>
              <a:t>03/09/2019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5151A-F222-4321-8513-9C562860036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5844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A58B7-3368-4304-9D99-08D323C6F22C}" type="datetimeFigureOut">
              <a:rPr lang="pt-BR" smtClean="0"/>
              <a:t>03/09/2019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5151A-F222-4321-8513-9C562860036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80172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A58B7-3368-4304-9D99-08D323C6F22C}" type="datetimeFigureOut">
              <a:rPr lang="pt-BR" smtClean="0"/>
              <a:t>03/09/2019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5151A-F222-4321-8513-9C562860036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39830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A58B7-3368-4304-9D99-08D323C6F22C}" type="datetimeFigureOut">
              <a:rPr lang="pt-BR" smtClean="0"/>
              <a:t>03/09/2019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5151A-F222-4321-8513-9C562860036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71526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A58B7-3368-4304-9D99-08D323C6F22C}" type="datetimeFigureOut">
              <a:rPr lang="pt-BR" smtClean="0"/>
              <a:t>03/09/2019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5151A-F222-4321-8513-9C562860036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651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A58B7-3368-4304-9D99-08D323C6F22C}" type="datetimeFigureOut">
              <a:rPr lang="pt-BR" smtClean="0"/>
              <a:t>03/09/2019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5151A-F222-4321-8513-9C562860036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93869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A58B7-3368-4304-9D99-08D323C6F22C}" type="datetimeFigureOut">
              <a:rPr lang="pt-BR" smtClean="0"/>
              <a:t>03/09/2019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5151A-F222-4321-8513-9C562860036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629331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A58B7-3368-4304-9D99-08D323C6F22C}" type="datetimeFigureOut">
              <a:rPr lang="pt-BR" smtClean="0"/>
              <a:t>03/09/2019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5151A-F222-4321-8513-9C562860036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26541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A58B7-3368-4304-9D99-08D323C6F22C}" type="datetimeFigureOut">
              <a:rPr lang="pt-BR" smtClean="0"/>
              <a:t>03/09/2019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5151A-F222-4321-8513-9C562860036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91761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A58B7-3368-4304-9D99-08D323C6F22C}" type="datetimeFigureOut">
              <a:rPr lang="pt-BR" smtClean="0"/>
              <a:t>03/09/2019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65151A-F222-4321-8513-9C562860036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35479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5000"/>
                    </a14:imgEffect>
                    <a14:imgEffect>
                      <a14:brightnessContrast bright="-10000" contrast="1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ector reto 12"/>
          <p:cNvCxnSpPr/>
          <p:nvPr/>
        </p:nvCxnSpPr>
        <p:spPr>
          <a:xfrm>
            <a:off x="0" y="540000"/>
            <a:ext cx="12204000" cy="0"/>
          </a:xfrm>
          <a:prstGeom prst="line">
            <a:avLst/>
          </a:prstGeom>
          <a:ln w="1092200"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0" y="3395741"/>
            <a:ext cx="1220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8580000" algn="tl">
                    <a:schemeClr val="tx1"/>
                  </a:outerShdw>
                </a:effectLst>
                <a:latin typeface="ADAM.CG PRO" pitchFamily="50" charset="0"/>
              </a:rPr>
              <a:t>Revolution Mushroon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0" y="355334"/>
            <a:ext cx="12192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b="1" u="sng" spc="300" dirty="0">
                <a:solidFill>
                  <a:schemeClr val="bg1"/>
                </a:solidFill>
                <a:latin typeface="ADAM.CG PRO" pitchFamily="50" charset="0"/>
              </a:rPr>
              <a:t>HOME</a:t>
            </a:r>
            <a:r>
              <a:rPr lang="pt-BR" b="1" spc="300" dirty="0">
                <a:solidFill>
                  <a:schemeClr val="bg1"/>
                </a:solidFill>
                <a:latin typeface="ADAM.CG PRO" pitchFamily="50" charset="0"/>
              </a:rPr>
              <a:t>  |  SAIBA MAIS  |  LOGIN  |  CONTATO </a:t>
            </a: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866" y="2543473"/>
            <a:ext cx="852268" cy="85226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Elipse 1"/>
          <p:cNvSpPr/>
          <p:nvPr/>
        </p:nvSpPr>
        <p:spPr>
          <a:xfrm>
            <a:off x="5564629" y="6534417"/>
            <a:ext cx="111237" cy="111237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/>
          <p:cNvSpPr/>
          <p:nvPr/>
        </p:nvSpPr>
        <p:spPr>
          <a:xfrm>
            <a:off x="6040381" y="6534416"/>
            <a:ext cx="111237" cy="11123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/>
          <p:cNvSpPr/>
          <p:nvPr/>
        </p:nvSpPr>
        <p:spPr>
          <a:xfrm>
            <a:off x="6516133" y="6534416"/>
            <a:ext cx="111237" cy="11123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EF6A330-3833-4F47-9963-AC054179B8CC}"/>
              </a:ext>
            </a:extLst>
          </p:cNvPr>
          <p:cNvSpPr txBox="1"/>
          <p:nvPr/>
        </p:nvSpPr>
        <p:spPr>
          <a:xfrm>
            <a:off x="5062845" y="4248009"/>
            <a:ext cx="2066308" cy="369332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AM.CG PRO" pitchFamily="50" charset="0"/>
              </a:rPr>
              <a:t>Torne-se Cliente</a:t>
            </a:r>
          </a:p>
        </p:txBody>
      </p:sp>
    </p:spTree>
    <p:extLst>
      <p:ext uri="{BB962C8B-B14F-4D97-AF65-F5344CB8AC3E}">
        <p14:creationId xmlns:p14="http://schemas.microsoft.com/office/powerpoint/2010/main" val="1956743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  <a14:imgEffect>
                      <a14:brightnessContrast bright="-15000" contrast="20000"/>
                    </a14:imgEffect>
                  </a14:imgLayer>
                </a14:imgProps>
              </a:ext>
            </a:extLst>
          </a:blip>
          <a:srcRect/>
          <a:stretch>
            <a:fillRect t="-63000" b="-8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ector reto 12"/>
          <p:cNvCxnSpPr/>
          <p:nvPr/>
        </p:nvCxnSpPr>
        <p:spPr>
          <a:xfrm>
            <a:off x="0" y="540000"/>
            <a:ext cx="12204000" cy="0"/>
          </a:xfrm>
          <a:prstGeom prst="line">
            <a:avLst/>
          </a:prstGeom>
          <a:ln w="1092200"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1" y="339574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8580000" algn="tl">
                    <a:schemeClr val="tx1"/>
                  </a:outerShdw>
                </a:effectLst>
                <a:latin typeface="ADAM.CG PRO" pitchFamily="50" charset="0"/>
              </a:rPr>
              <a:t>Revolution Mushroon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0" y="355334"/>
            <a:ext cx="12192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b="1" u="sng" spc="300" dirty="0">
                <a:solidFill>
                  <a:schemeClr val="bg1"/>
                </a:solidFill>
                <a:latin typeface="ADAM.CG PRO" pitchFamily="50" charset="0"/>
              </a:rPr>
              <a:t>HOME</a:t>
            </a:r>
            <a:r>
              <a:rPr lang="pt-BR" b="1" spc="300" dirty="0">
                <a:solidFill>
                  <a:schemeClr val="bg1"/>
                </a:solidFill>
                <a:latin typeface="ADAM.CG PRO" pitchFamily="50" charset="0"/>
              </a:rPr>
              <a:t>  |  SAIBA MAIS  |  LOGIN  |  CONTATO </a:t>
            </a: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866" y="2543473"/>
            <a:ext cx="852268" cy="85226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Elipse 1"/>
          <p:cNvSpPr/>
          <p:nvPr/>
        </p:nvSpPr>
        <p:spPr>
          <a:xfrm>
            <a:off x="5564629" y="6534417"/>
            <a:ext cx="111237" cy="11123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/>
          <p:cNvSpPr/>
          <p:nvPr/>
        </p:nvSpPr>
        <p:spPr>
          <a:xfrm>
            <a:off x="6040381" y="6534416"/>
            <a:ext cx="111237" cy="11123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/>
          <p:cNvSpPr/>
          <p:nvPr/>
        </p:nvSpPr>
        <p:spPr>
          <a:xfrm>
            <a:off x="6516133" y="6534416"/>
            <a:ext cx="111237" cy="11123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EF6A330-3833-4F47-9963-AC054179B8CC}"/>
              </a:ext>
            </a:extLst>
          </p:cNvPr>
          <p:cNvSpPr txBox="1"/>
          <p:nvPr/>
        </p:nvSpPr>
        <p:spPr>
          <a:xfrm>
            <a:off x="5062845" y="4248009"/>
            <a:ext cx="2066308" cy="369332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AM.CG PRO" pitchFamily="50" charset="0"/>
              </a:rPr>
              <a:t>Torne-se Cliente</a:t>
            </a:r>
          </a:p>
        </p:txBody>
      </p:sp>
    </p:spTree>
    <p:extLst>
      <p:ext uri="{BB962C8B-B14F-4D97-AF65-F5344CB8AC3E}">
        <p14:creationId xmlns:p14="http://schemas.microsoft.com/office/powerpoint/2010/main" val="372855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  <a14:imgEffect>
                      <a14:brightnessContrast bright="-15000" contrast="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ector reto 12"/>
          <p:cNvCxnSpPr/>
          <p:nvPr/>
        </p:nvCxnSpPr>
        <p:spPr>
          <a:xfrm>
            <a:off x="0" y="540000"/>
            <a:ext cx="12204000" cy="0"/>
          </a:xfrm>
          <a:prstGeom prst="line">
            <a:avLst/>
          </a:prstGeom>
          <a:ln w="1092200"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1" y="3395741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8580000" algn="tl">
                    <a:schemeClr val="tx1"/>
                  </a:outerShdw>
                </a:effectLst>
                <a:latin typeface="ADAM.CG PRO" pitchFamily="50" charset="0"/>
              </a:rPr>
              <a:t>Revolution Mushroon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0" y="355334"/>
            <a:ext cx="121920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b="1" u="sng" spc="300" dirty="0">
                <a:solidFill>
                  <a:schemeClr val="bg1"/>
                </a:solidFill>
                <a:latin typeface="ADAM.CG PRO" pitchFamily="50" charset="0"/>
              </a:rPr>
              <a:t>HOME</a:t>
            </a:r>
            <a:r>
              <a:rPr lang="pt-BR" b="1" spc="300" dirty="0">
                <a:solidFill>
                  <a:schemeClr val="bg1"/>
                </a:solidFill>
                <a:latin typeface="ADAM.CG PRO" pitchFamily="50" charset="0"/>
              </a:rPr>
              <a:t>  |  SAIBA MAIS  |  LOGIN  |  CONTATO </a:t>
            </a: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866" y="2543473"/>
            <a:ext cx="852268" cy="85226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Elipse 1"/>
          <p:cNvSpPr/>
          <p:nvPr/>
        </p:nvSpPr>
        <p:spPr>
          <a:xfrm>
            <a:off x="5564629" y="6534417"/>
            <a:ext cx="111237" cy="11123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/>
          <p:cNvSpPr/>
          <p:nvPr/>
        </p:nvSpPr>
        <p:spPr>
          <a:xfrm>
            <a:off x="6040381" y="6534416"/>
            <a:ext cx="111237" cy="11123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/>
          <p:cNvSpPr/>
          <p:nvPr/>
        </p:nvSpPr>
        <p:spPr>
          <a:xfrm>
            <a:off x="6516133" y="6534416"/>
            <a:ext cx="111237" cy="11123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EF6A330-3833-4F47-9963-AC054179B8CC}"/>
              </a:ext>
            </a:extLst>
          </p:cNvPr>
          <p:cNvSpPr txBox="1"/>
          <p:nvPr/>
        </p:nvSpPr>
        <p:spPr>
          <a:xfrm>
            <a:off x="5062845" y="4248009"/>
            <a:ext cx="2066308" cy="369332"/>
          </a:xfrm>
          <a:prstGeom prst="rect">
            <a:avLst/>
          </a:prstGeom>
          <a:ln/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B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DAM.CG PRO" pitchFamily="50" charset="0"/>
              </a:rPr>
              <a:t>Torne-se Cliente</a:t>
            </a:r>
          </a:p>
        </p:txBody>
      </p:sp>
    </p:spTree>
    <p:extLst>
      <p:ext uri="{BB962C8B-B14F-4D97-AF65-F5344CB8AC3E}">
        <p14:creationId xmlns:p14="http://schemas.microsoft.com/office/powerpoint/2010/main" val="3730251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  <a14:imgEffect>
                      <a14:brightnessContrast bright="-20000" contrast="5000"/>
                    </a14:imgEffect>
                  </a14:imgLayer>
                </a14:imgProps>
              </a:ext>
            </a:extLst>
          </a:blip>
          <a:srcRect/>
          <a:stretch>
            <a:fillRect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ector reto 12"/>
          <p:cNvCxnSpPr/>
          <p:nvPr/>
        </p:nvCxnSpPr>
        <p:spPr>
          <a:xfrm>
            <a:off x="0" y="540000"/>
            <a:ext cx="12204000" cy="0"/>
          </a:xfrm>
          <a:prstGeom prst="line">
            <a:avLst/>
          </a:prstGeom>
          <a:ln w="1092200"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0" y="339945"/>
            <a:ext cx="121920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b="1" spc="300" dirty="0">
                <a:solidFill>
                  <a:schemeClr val="bg1"/>
                </a:solidFill>
                <a:latin typeface="ADAM.CG PRO" pitchFamily="50" charset="0"/>
              </a:rPr>
              <a:t>HOME  |  </a:t>
            </a:r>
            <a:r>
              <a:rPr lang="pt-BR" sz="2000" b="1" u="sng" spc="300" dirty="0">
                <a:solidFill>
                  <a:schemeClr val="bg1"/>
                </a:solidFill>
                <a:latin typeface="ADAM.CG PRO" pitchFamily="50" charset="0"/>
              </a:rPr>
              <a:t>SAIBA MAIS</a:t>
            </a:r>
            <a:r>
              <a:rPr lang="pt-BR" b="1" spc="300" dirty="0">
                <a:solidFill>
                  <a:schemeClr val="bg1"/>
                </a:solidFill>
                <a:latin typeface="ADAM.CG PRO" pitchFamily="50" charset="0"/>
              </a:rPr>
              <a:t>  |  LOGIN  |  CONTATO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54AE326-9F49-4E07-8AEE-77B5FF8572F9}"/>
              </a:ext>
            </a:extLst>
          </p:cNvPr>
          <p:cNvSpPr txBox="1"/>
          <p:nvPr/>
        </p:nvSpPr>
        <p:spPr>
          <a:xfrm>
            <a:off x="0" y="3718679"/>
            <a:ext cx="60960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AM.CG PRO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AM.CG PRO"/>
            </a:endParaRP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AM.CG PRO"/>
              </a:rPr>
              <a:t>Nunc viverra imperdiet enim. Fusce est. Vivamus a tellus.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AM.CG PRO"/>
            </a:endParaRP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AM.CG PRO"/>
              </a:rPr>
              <a:t>Pellentesque habitant morbi tristique senectus et netus et malesuada fames ac turpis egestas. Proin pharetra nonummy pede. Mauris et orci.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AM.CG PRO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8CF07F5-C633-42B6-A196-900700980031}"/>
              </a:ext>
            </a:extLst>
          </p:cNvPr>
          <p:cNvSpPr txBox="1"/>
          <p:nvPr/>
        </p:nvSpPr>
        <p:spPr>
          <a:xfrm>
            <a:off x="6108001" y="3718678"/>
            <a:ext cx="60959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AM.CG PRO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AM.CG PRO"/>
            </a:endParaRP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AM.CG PRO"/>
              </a:rPr>
              <a:t>Nunc viverra imperdiet enim. Fusce est. Vivamus a tellus.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AM.CG PRO"/>
            </a:endParaRP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pt-BR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AM.CG PRO"/>
              </a:rPr>
              <a:t>Pellentesque habitant morbi tristique senectus et netus et malesuada fames ac turpis egestas. Proin pharetra nonummy pede. Mauris et orci.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endParaRPr lang="pt-B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AM.CG PRO"/>
            </a:endParaRPr>
          </a:p>
        </p:txBody>
      </p:sp>
      <p:pic>
        <p:nvPicPr>
          <p:cNvPr id="5" name="Imagem 4" descr="Uma imagem contendo chocolate, bolo, interior, sobremesa&#10;&#10;Descrição gerada automaticamente">
            <a:extLst>
              <a:ext uri="{FF2B5EF4-FFF2-40B4-BE49-F238E27FC236}">
                <a16:creationId xmlns:a16="http://schemas.microsoft.com/office/drawing/2014/main" id="{3B6DD284-3A41-4BBD-AD10-260AF9BCA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414" y="1332631"/>
            <a:ext cx="3875171" cy="2185994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1890303-2F49-4B2C-914B-C23DDAA286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06415" y="1332631"/>
            <a:ext cx="3875171" cy="2185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702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45000"/>
                    </a14:imgEffect>
                    <a14:imgEffect>
                      <a14:brightnessContrast bright="-20000" contrast="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ector reto 12"/>
          <p:cNvCxnSpPr/>
          <p:nvPr/>
        </p:nvCxnSpPr>
        <p:spPr>
          <a:xfrm>
            <a:off x="0" y="540000"/>
            <a:ext cx="12204000" cy="0"/>
          </a:xfrm>
          <a:prstGeom prst="line">
            <a:avLst/>
          </a:prstGeom>
          <a:ln w="1092200"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0" y="339945"/>
            <a:ext cx="121920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AM.CG PRO"/>
              </a:rPr>
              <a:t>HOME  |  SAIBA MAIS  |  </a:t>
            </a:r>
            <a:r>
              <a:rPr lang="pt-BR" sz="2000" b="1" u="sng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AM.CG PRO"/>
              </a:rPr>
              <a:t>LOGIN</a:t>
            </a:r>
            <a:r>
              <a:rPr lang="pt-BR" b="1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AM.CG PRO"/>
              </a:rPr>
              <a:t>  |  CONTATO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BB56F3F-3E0F-4B7B-9910-4E486D8C03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680" y="2143363"/>
            <a:ext cx="612639" cy="61263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EF37F29-ECF1-44D1-985F-21B9072EAB3D}"/>
              </a:ext>
            </a:extLst>
          </p:cNvPr>
          <p:cNvSpPr/>
          <p:nvPr/>
        </p:nvSpPr>
        <p:spPr>
          <a:xfrm>
            <a:off x="4475746" y="3224463"/>
            <a:ext cx="3240505" cy="40011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AM.CG PRO"/>
              </a:rPr>
              <a:t>login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35531580-94C2-48E8-AF0F-ABE8380F848A}"/>
              </a:ext>
            </a:extLst>
          </p:cNvPr>
          <p:cNvSpPr/>
          <p:nvPr/>
        </p:nvSpPr>
        <p:spPr>
          <a:xfrm>
            <a:off x="4475745" y="3759200"/>
            <a:ext cx="3240505" cy="40011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AM.CG PRO"/>
              </a:rPr>
              <a:t>senha</a:t>
            </a:r>
            <a:endParaRPr lang="pt-B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AM.CG PRO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8D5CC5C-5971-4131-889D-A3FB2ACABB0A}"/>
              </a:ext>
            </a:extLst>
          </p:cNvPr>
          <p:cNvSpPr txBox="1"/>
          <p:nvPr/>
        </p:nvSpPr>
        <p:spPr>
          <a:xfrm>
            <a:off x="5648055" y="4293937"/>
            <a:ext cx="20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AM.CG PRO"/>
              </a:rPr>
              <a:t>Esqueceu sua senha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54670581-ACC3-47DB-AF30-31AD0CC779BC}"/>
              </a:ext>
            </a:extLst>
          </p:cNvPr>
          <p:cNvSpPr/>
          <p:nvPr/>
        </p:nvSpPr>
        <p:spPr>
          <a:xfrm>
            <a:off x="5509842" y="5332633"/>
            <a:ext cx="1172310" cy="40011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AM.CG PRO"/>
              </a:rPr>
              <a:t>Entrar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7A0FE06-B845-491F-B853-FAB4F15DCD6A}"/>
              </a:ext>
            </a:extLst>
          </p:cNvPr>
          <p:cNvSpPr/>
          <p:nvPr/>
        </p:nvSpPr>
        <p:spPr>
          <a:xfrm>
            <a:off x="4960305" y="4797896"/>
            <a:ext cx="2271384" cy="40011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AM.CG PRO"/>
              </a:rPr>
              <a:t>Torne-se Cliente</a:t>
            </a:r>
          </a:p>
        </p:txBody>
      </p:sp>
    </p:spTree>
    <p:extLst>
      <p:ext uri="{BB962C8B-B14F-4D97-AF65-F5344CB8AC3E}">
        <p14:creationId xmlns:p14="http://schemas.microsoft.com/office/powerpoint/2010/main" val="1504935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0000"/>
                    </a14:imgEffect>
                    <a14:imgEffect>
                      <a14:brightnessContrast bright="-14000" contrast="1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ector reto 12"/>
          <p:cNvCxnSpPr/>
          <p:nvPr/>
        </p:nvCxnSpPr>
        <p:spPr>
          <a:xfrm>
            <a:off x="0" y="540000"/>
            <a:ext cx="12204000" cy="0"/>
          </a:xfrm>
          <a:prstGeom prst="line">
            <a:avLst/>
          </a:prstGeom>
          <a:ln w="1092200">
            <a:solidFill>
              <a:schemeClr val="tx1"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/>
          <p:cNvSpPr txBox="1"/>
          <p:nvPr/>
        </p:nvSpPr>
        <p:spPr>
          <a:xfrm>
            <a:off x="0" y="1278625"/>
            <a:ext cx="61284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12060000" algn="tl">
                    <a:srgbClr val="000000">
                      <a:alpha val="43137"/>
                    </a:srgbClr>
                  </a:outerShdw>
                </a:effectLst>
                <a:latin typeface="ADAM.CG PRO" pitchFamily="50" charset="0"/>
              </a:rPr>
              <a:t>Endereço</a:t>
            </a:r>
          </a:p>
          <a:p>
            <a:pPr algn="ctr"/>
            <a:endParaRPr lang="pt-BR" sz="2000" b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12060000" algn="tl">
                  <a:srgbClr val="000000">
                    <a:alpha val="43137"/>
                  </a:srgbClr>
                </a:outerShdw>
              </a:effectLst>
              <a:latin typeface="ADAM.CG PRO" pitchFamily="50" charset="0"/>
            </a:endParaRPr>
          </a:p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38100" dist="38100" dir="12060000" algn="tl">
                    <a:srgbClr val="000000">
                      <a:alpha val="43137"/>
                    </a:srgbClr>
                  </a:outerShdw>
                </a:effectLst>
              </a:rPr>
              <a:t>Rua </a:t>
            </a:r>
            <a:r>
              <a:rPr lang="pt-BR" b="1" dirty="0" err="1">
                <a:solidFill>
                  <a:schemeClr val="bg1"/>
                </a:solidFill>
                <a:effectLst>
                  <a:outerShdw blurRad="38100" dist="38100" dir="12060000" algn="tl">
                    <a:srgbClr val="000000">
                      <a:alpha val="43137"/>
                    </a:srgbClr>
                  </a:outerShdw>
                </a:effectLst>
              </a:rPr>
              <a:t>Haddock</a:t>
            </a:r>
            <a:r>
              <a:rPr lang="pt-BR" b="1" dirty="0">
                <a:solidFill>
                  <a:schemeClr val="bg1"/>
                </a:solidFill>
                <a:effectLst>
                  <a:outerShdw blurRad="38100" dist="38100" dir="12060000" algn="tl">
                    <a:srgbClr val="000000">
                      <a:alpha val="43137"/>
                    </a:srgbClr>
                  </a:outerShdw>
                </a:effectLst>
              </a:rPr>
              <a:t> Lobo, 595 </a:t>
            </a:r>
            <a:br>
              <a:rPr lang="pt-BR" b="1" dirty="0">
                <a:solidFill>
                  <a:schemeClr val="bg1"/>
                </a:solidFill>
                <a:effectLst>
                  <a:outerShdw blurRad="38100" dist="38100" dir="1206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b="1" dirty="0">
                <a:solidFill>
                  <a:schemeClr val="bg1"/>
                </a:solidFill>
                <a:effectLst>
                  <a:outerShdw blurRad="38100" dist="38100" dir="12060000" algn="tl">
                    <a:srgbClr val="000000">
                      <a:alpha val="43137"/>
                    </a:srgbClr>
                  </a:outerShdw>
                </a:effectLst>
              </a:rPr>
              <a:t>São Paulo – SP</a:t>
            </a:r>
          </a:p>
          <a:p>
            <a:pPr algn="ctr"/>
            <a:endParaRPr lang="pt-BR" sz="3600" b="1" dirty="0">
              <a:effectLst>
                <a:outerShdw blurRad="38100" dist="38100" dir="1206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0" y="339945"/>
            <a:ext cx="121920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pt-BR" b="1" spc="300" dirty="0">
                <a:solidFill>
                  <a:schemeClr val="bg1"/>
                </a:solidFill>
                <a:latin typeface="ADAM.CG PRO" pitchFamily="50" charset="0"/>
              </a:rPr>
              <a:t>HOME  |  SAIBA MAIS  |  LOGIN  |  </a:t>
            </a:r>
            <a:r>
              <a:rPr lang="pt-BR" sz="2000" b="1" u="sng" spc="300" dirty="0">
                <a:solidFill>
                  <a:schemeClr val="bg1"/>
                </a:solidFill>
                <a:latin typeface="ADAM.CG PRO" pitchFamily="50" charset="0"/>
              </a:rPr>
              <a:t>CONTATO</a:t>
            </a:r>
            <a:r>
              <a:rPr lang="pt-BR" b="1" spc="300" dirty="0">
                <a:solidFill>
                  <a:schemeClr val="bg1"/>
                </a:solidFill>
                <a:latin typeface="ADAM.CG PRO" pitchFamily="50" charset="0"/>
              </a:rPr>
              <a:t> 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48" y="2983827"/>
            <a:ext cx="5586590" cy="3550588"/>
          </a:xfrm>
          <a:prstGeom prst="rect">
            <a:avLst/>
          </a:prstGeom>
        </p:spPr>
      </p:pic>
      <p:sp>
        <p:nvSpPr>
          <p:cNvPr id="16" name="CaixaDeTexto 15"/>
          <p:cNvSpPr txBox="1"/>
          <p:nvPr/>
        </p:nvSpPr>
        <p:spPr>
          <a:xfrm>
            <a:off x="6128438" y="1278625"/>
            <a:ext cx="606356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ln>
                  <a:solidFill>
                    <a:schemeClr val="bg1">
                      <a:lumMod val="85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DAM.CG PRO" pitchFamily="50" charset="0"/>
              </a:rPr>
              <a:t>Telefone</a:t>
            </a:r>
          </a:p>
          <a:p>
            <a:pPr algn="ctr"/>
            <a:endParaRPr lang="pt-BR" sz="2000" b="1" dirty="0">
              <a:ln>
                <a:solidFill>
                  <a:schemeClr val="bg1">
                    <a:lumMod val="85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DAM.CG PRO" pitchFamily="50" charset="0"/>
            </a:endParaRPr>
          </a:p>
          <a:p>
            <a:pPr marL="342900" indent="-342900" algn="ctr">
              <a:buAutoNum type="arabicParenBoth" startAt="11"/>
            </a:pPr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2620-8964</a:t>
            </a:r>
          </a:p>
          <a:p>
            <a:pPr algn="ctr"/>
            <a:r>
              <a:rPr lang="pt-B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(11) 2486-0137</a:t>
            </a:r>
          </a:p>
          <a:p>
            <a:pPr algn="ctr"/>
            <a:endParaRPr lang="pt-B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55659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</TotalTime>
  <Words>223</Words>
  <Application>Microsoft Office PowerPoint</Application>
  <PresentationFormat>Widescreen</PresentationFormat>
  <Paragraphs>34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2" baseType="lpstr">
      <vt:lpstr>ADAM.CG PRO</vt:lpstr>
      <vt:lpstr>Arial</vt:lpstr>
      <vt:lpstr>Calibri</vt:lpstr>
      <vt:lpstr>Calibri Light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Aluno</dc:creator>
  <cp:lastModifiedBy>Aluno</cp:lastModifiedBy>
  <cp:revision>35</cp:revision>
  <dcterms:created xsi:type="dcterms:W3CDTF">2019-08-28T19:50:03Z</dcterms:created>
  <dcterms:modified xsi:type="dcterms:W3CDTF">2019-09-03T22:55:24Z</dcterms:modified>
</cp:coreProperties>
</file>